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0" r:id="rId1"/>
  </p:sldMasterIdLst>
  <p:notesMasterIdLst>
    <p:notesMasterId r:id="rId6"/>
  </p:notesMasterIdLst>
  <p:handoutMasterIdLst>
    <p:handoutMasterId r:id="rId7"/>
  </p:handoutMasterIdLst>
  <p:sldIdLst>
    <p:sldId id="256" r:id="rId2"/>
    <p:sldId id="330" r:id="rId3"/>
    <p:sldId id="331" r:id="rId4"/>
    <p:sldId id="265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8F9D"/>
    <a:srgbClr val="FCCC9D"/>
    <a:srgbClr val="00B1F0"/>
    <a:srgbClr val="F5911E"/>
    <a:srgbClr val="283174"/>
    <a:srgbClr val="FF7000"/>
    <a:srgbClr val="0884C9"/>
    <a:srgbClr val="02B0EF"/>
    <a:srgbClr val="ABD2DB"/>
    <a:srgbClr val="0CAD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24" autoAdjust="0"/>
    <p:restoredTop sz="96959" autoAdjust="0"/>
  </p:normalViewPr>
  <p:slideViewPr>
    <p:cSldViewPr snapToGrid="0">
      <p:cViewPr varScale="1">
        <p:scale>
          <a:sx n="157" d="100"/>
          <a:sy n="157" d="100"/>
        </p:scale>
        <p:origin x="192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D61749E-D54B-488E-A618-177CD49A9465}" type="datetimeFigureOut">
              <a:rPr lang="en-GB" smtClean="0"/>
              <a:t>21/03/2018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65D9BD9-8DA5-46D5-94E1-7CFB4466E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21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409F4D2-30A9-4CF6-965D-9FFD1AC99B17}" type="datetimeFigureOut">
              <a:rPr lang="en-US" smtClean="0"/>
              <a:t>3/21/18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54E7BAD-A572-4B2F-B8E3-BC3F786E4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164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E7BAD-A572-4B2F-B8E3-BC3F786E478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E7BAD-A572-4B2F-B8E3-BC3F786E478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152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A9602052-E677-A145-A7B9-1772221C34CF}"/>
              </a:ext>
            </a:extLst>
          </p:cNvPr>
          <p:cNvSpPr txBox="1">
            <a:spLocks/>
          </p:cNvSpPr>
          <p:nvPr userDrawn="1"/>
        </p:nvSpPr>
        <p:spPr bwMode="auto">
          <a:xfrm>
            <a:off x="0" y="0"/>
            <a:ext cx="12192000" cy="5832909"/>
          </a:xfrm>
          <a:prstGeom prst="rect">
            <a:avLst/>
          </a:prstGeom>
          <a:gradFill flip="none" rotWithShape="1">
            <a:gsLst>
              <a:gs pos="93000">
                <a:srgbClr val="273374"/>
              </a:gs>
              <a:gs pos="0">
                <a:srgbClr val="0684C8"/>
              </a:gs>
            </a:gsLst>
            <a:lin ang="5400000" scaled="1"/>
            <a:tileRect/>
          </a:gradFill>
          <a:ln>
            <a:noFill/>
          </a:ln>
          <a:extLst/>
        </p:spPr>
        <p:txBody>
          <a:bodyPr lIns="0" tIns="44450" rIns="0" bIns="44450" anchor="ctr"/>
          <a:lstStyle>
            <a:lvl1pPr defTabSz="762000" eaLnBrk="0" hangingPunct="0"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762000" eaLnBrk="0" hangingPunct="0"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762000" eaLnBrk="0" hangingPunct="0"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762000" eaLnBrk="0" hangingPunct="0"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762000" eaLnBrk="0" hangingPunct="0"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>
              <a:defRPr/>
            </a:pPr>
            <a:endParaRPr lang="en-US" altLang="en-US" sz="5400" dirty="0">
              <a:solidFill>
                <a:srgbClr val="FFFFFF"/>
              </a:solidFill>
              <a:latin typeface="Arial Bold" pitchFamily="1" charset="0"/>
              <a:cs typeface="+mn-cs"/>
              <a:sym typeface="Arial Bold" pitchFamily="1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B3A4197-B573-8B4C-9E2B-71896E6B2D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4286019" cy="5832910"/>
          </a:xfrm>
          <a:prstGeom prst="rect">
            <a:avLst/>
          </a:prstGeom>
          <a:ln w="12700">
            <a:noFill/>
          </a:ln>
          <a:effectLst/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CFACB681-1377-B24E-A043-8B9D0456A6A9}"/>
              </a:ext>
            </a:extLst>
          </p:cNvPr>
          <p:cNvGrpSpPr/>
          <p:nvPr userDrawn="1"/>
        </p:nvGrpSpPr>
        <p:grpSpPr>
          <a:xfrm>
            <a:off x="6300013" y="6006009"/>
            <a:ext cx="5606127" cy="655220"/>
            <a:chOff x="670662" y="33643612"/>
            <a:chExt cx="16170120" cy="1860332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2706FBA5-885C-1C40-BF26-3722824387D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739682" y="33699526"/>
              <a:ext cx="11101100" cy="1804418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72C40745-74AE-744C-8A30-9F3076F6DB6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70662" y="33643612"/>
              <a:ext cx="4946107" cy="17229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8994621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7CA850-B011-4401-92D3-28535CD655E4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3/21/18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3691CE-051C-4B7E-A23B-B2E80E9D0906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FB2FDB-649F-924F-AD14-DD591969B323}"/>
              </a:ext>
            </a:extLst>
          </p:cNvPr>
          <p:cNvGrpSpPr/>
          <p:nvPr userDrawn="1"/>
        </p:nvGrpSpPr>
        <p:grpSpPr>
          <a:xfrm rot="16200000">
            <a:off x="-3108445" y="3108446"/>
            <a:ext cx="6858004" cy="641115"/>
            <a:chOff x="508738" y="3792312"/>
            <a:chExt cx="12192004" cy="64111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6726A96-8897-5B4F-88BE-825038A2FCFB}"/>
                </a:ext>
              </a:extLst>
            </p:cNvPr>
            <p:cNvSpPr/>
            <p:nvPr/>
          </p:nvSpPr>
          <p:spPr>
            <a:xfrm>
              <a:off x="508741" y="3792312"/>
              <a:ext cx="12192000" cy="212996"/>
            </a:xfrm>
            <a:prstGeom prst="rect">
              <a:avLst/>
            </a:prstGeom>
            <a:solidFill>
              <a:srgbClr val="F492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6835754-BCDE-2447-B396-5F7ED03B0557}"/>
                </a:ext>
              </a:extLst>
            </p:cNvPr>
            <p:cNvSpPr/>
            <p:nvPr/>
          </p:nvSpPr>
          <p:spPr>
            <a:xfrm>
              <a:off x="508743" y="4007006"/>
              <a:ext cx="12191999" cy="212996"/>
            </a:xfrm>
            <a:prstGeom prst="rect">
              <a:avLst/>
            </a:prstGeom>
            <a:solidFill>
              <a:srgbClr val="0CAD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C1D9C40-F1F1-A348-B060-66B127A27212}"/>
                </a:ext>
              </a:extLst>
            </p:cNvPr>
            <p:cNvSpPr/>
            <p:nvPr/>
          </p:nvSpPr>
          <p:spPr>
            <a:xfrm>
              <a:off x="508738" y="4220431"/>
              <a:ext cx="12191999" cy="212996"/>
            </a:xfrm>
            <a:prstGeom prst="rect">
              <a:avLst/>
            </a:prstGeom>
            <a:solidFill>
              <a:srgbClr val="0A8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2202593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7CA850-B011-4401-92D3-28535CD655E4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3/21/18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3691CE-051C-4B7E-A23B-B2E80E9D0906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5795D56-B803-5C40-BE57-F14EF3111986}"/>
              </a:ext>
            </a:extLst>
          </p:cNvPr>
          <p:cNvGrpSpPr/>
          <p:nvPr userDrawn="1"/>
        </p:nvGrpSpPr>
        <p:grpSpPr>
          <a:xfrm rot="16200000">
            <a:off x="-3108445" y="3108446"/>
            <a:ext cx="6858004" cy="641115"/>
            <a:chOff x="508738" y="3792312"/>
            <a:chExt cx="12192004" cy="64111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4AA896C-E16D-CA43-8711-4540F7F8D31C}"/>
                </a:ext>
              </a:extLst>
            </p:cNvPr>
            <p:cNvSpPr/>
            <p:nvPr/>
          </p:nvSpPr>
          <p:spPr>
            <a:xfrm>
              <a:off x="508741" y="3792312"/>
              <a:ext cx="12192000" cy="212996"/>
            </a:xfrm>
            <a:prstGeom prst="rect">
              <a:avLst/>
            </a:prstGeom>
            <a:solidFill>
              <a:srgbClr val="F492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C083E3A-5A76-5B4E-B27E-A9A4605B0EFE}"/>
                </a:ext>
              </a:extLst>
            </p:cNvPr>
            <p:cNvSpPr/>
            <p:nvPr/>
          </p:nvSpPr>
          <p:spPr>
            <a:xfrm>
              <a:off x="508743" y="4007006"/>
              <a:ext cx="12191999" cy="212996"/>
            </a:xfrm>
            <a:prstGeom prst="rect">
              <a:avLst/>
            </a:prstGeom>
            <a:solidFill>
              <a:srgbClr val="0CAD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9CDCCA1-0B68-EB4D-B8AD-5534A8A81752}"/>
                </a:ext>
              </a:extLst>
            </p:cNvPr>
            <p:cNvSpPr/>
            <p:nvPr/>
          </p:nvSpPr>
          <p:spPr>
            <a:xfrm>
              <a:off x="508738" y="4220431"/>
              <a:ext cx="12191999" cy="212996"/>
            </a:xfrm>
            <a:prstGeom prst="rect">
              <a:avLst/>
            </a:prstGeom>
            <a:solidFill>
              <a:srgbClr val="0A8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1655465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69B0E49-622A-B04F-ABFF-ADC724E4704A}"/>
              </a:ext>
            </a:extLst>
          </p:cNvPr>
          <p:cNvGrpSpPr/>
          <p:nvPr userDrawn="1"/>
        </p:nvGrpSpPr>
        <p:grpSpPr>
          <a:xfrm rot="16200000">
            <a:off x="-3108445" y="3108446"/>
            <a:ext cx="6858004" cy="641115"/>
            <a:chOff x="508738" y="3792312"/>
            <a:chExt cx="12192004" cy="64111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C188CDF-2566-9743-9871-CC149C8FF615}"/>
                </a:ext>
              </a:extLst>
            </p:cNvPr>
            <p:cNvSpPr/>
            <p:nvPr/>
          </p:nvSpPr>
          <p:spPr>
            <a:xfrm>
              <a:off x="508741" y="3792312"/>
              <a:ext cx="12192000" cy="212996"/>
            </a:xfrm>
            <a:prstGeom prst="rect">
              <a:avLst/>
            </a:prstGeom>
            <a:solidFill>
              <a:srgbClr val="F492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B768F5C-B991-654E-A562-66F9846A0115}"/>
                </a:ext>
              </a:extLst>
            </p:cNvPr>
            <p:cNvSpPr/>
            <p:nvPr/>
          </p:nvSpPr>
          <p:spPr>
            <a:xfrm>
              <a:off x="508743" y="4007006"/>
              <a:ext cx="12191999" cy="212996"/>
            </a:xfrm>
            <a:prstGeom prst="rect">
              <a:avLst/>
            </a:prstGeom>
            <a:solidFill>
              <a:srgbClr val="0CAD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9D99473-AF1C-B044-9BC5-7417F87E570B}"/>
                </a:ext>
              </a:extLst>
            </p:cNvPr>
            <p:cNvSpPr/>
            <p:nvPr/>
          </p:nvSpPr>
          <p:spPr>
            <a:xfrm>
              <a:off x="508738" y="4220431"/>
              <a:ext cx="12191999" cy="212996"/>
            </a:xfrm>
            <a:prstGeom prst="rect">
              <a:avLst/>
            </a:prstGeom>
            <a:solidFill>
              <a:srgbClr val="0A8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43857945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0A8F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solidFill>
            <a:srgbClr val="0CADEA"/>
          </a:solidFill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solidFill>
            <a:srgbClr val="F5911E"/>
          </a:solidFill>
        </p:spPr>
        <p:txBody>
          <a:bodyPr/>
          <a:lstStyle>
            <a:lvl1pPr marL="0" indent="0" algn="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EE0DD17-5FB9-5A44-B326-B8752E3ECCF2}"/>
              </a:ext>
            </a:extLst>
          </p:cNvPr>
          <p:cNvGrpSpPr/>
          <p:nvPr userDrawn="1"/>
        </p:nvGrpSpPr>
        <p:grpSpPr>
          <a:xfrm rot="16200000">
            <a:off x="-3108445" y="3108446"/>
            <a:ext cx="6858004" cy="641115"/>
            <a:chOff x="508738" y="3792312"/>
            <a:chExt cx="12192004" cy="64111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A08A6B9-94A5-CC42-B7DA-ECFF9C34D8A4}"/>
                </a:ext>
              </a:extLst>
            </p:cNvPr>
            <p:cNvSpPr/>
            <p:nvPr/>
          </p:nvSpPr>
          <p:spPr>
            <a:xfrm>
              <a:off x="508741" y="3792312"/>
              <a:ext cx="12192000" cy="212996"/>
            </a:xfrm>
            <a:prstGeom prst="rect">
              <a:avLst/>
            </a:prstGeom>
            <a:solidFill>
              <a:srgbClr val="F492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D595DE8-41C8-6B43-8F89-3D2683C9D297}"/>
                </a:ext>
              </a:extLst>
            </p:cNvPr>
            <p:cNvSpPr/>
            <p:nvPr/>
          </p:nvSpPr>
          <p:spPr>
            <a:xfrm>
              <a:off x="508743" y="4007006"/>
              <a:ext cx="12191999" cy="212996"/>
            </a:xfrm>
            <a:prstGeom prst="rect">
              <a:avLst/>
            </a:prstGeom>
            <a:solidFill>
              <a:srgbClr val="0CAD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B506D1F-AE50-514E-80B4-2578B43050E6}"/>
                </a:ext>
              </a:extLst>
            </p:cNvPr>
            <p:cNvSpPr/>
            <p:nvPr/>
          </p:nvSpPr>
          <p:spPr>
            <a:xfrm>
              <a:off x="508738" y="4220431"/>
              <a:ext cx="12191999" cy="212996"/>
            </a:xfrm>
            <a:prstGeom prst="rect">
              <a:avLst/>
            </a:prstGeom>
            <a:solidFill>
              <a:srgbClr val="0A8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909694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966651"/>
            <a:ext cx="5181600" cy="565621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966651"/>
            <a:ext cx="5181600" cy="565621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116AA56-6D83-334F-9373-7CE035F18922}"/>
              </a:ext>
            </a:extLst>
          </p:cNvPr>
          <p:cNvGrpSpPr/>
          <p:nvPr userDrawn="1"/>
        </p:nvGrpSpPr>
        <p:grpSpPr>
          <a:xfrm rot="16200000">
            <a:off x="-3108445" y="3108446"/>
            <a:ext cx="6858004" cy="641115"/>
            <a:chOff x="508738" y="3792312"/>
            <a:chExt cx="12192004" cy="641115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866C536-27E6-A74D-BF01-1AFC5D9A8EA0}"/>
                </a:ext>
              </a:extLst>
            </p:cNvPr>
            <p:cNvSpPr/>
            <p:nvPr/>
          </p:nvSpPr>
          <p:spPr>
            <a:xfrm>
              <a:off x="508741" y="3792312"/>
              <a:ext cx="12192000" cy="212996"/>
            </a:xfrm>
            <a:prstGeom prst="rect">
              <a:avLst/>
            </a:prstGeom>
            <a:solidFill>
              <a:srgbClr val="F492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D5EB561-2F57-4444-BFCB-1C9D28B102D1}"/>
                </a:ext>
              </a:extLst>
            </p:cNvPr>
            <p:cNvSpPr/>
            <p:nvPr/>
          </p:nvSpPr>
          <p:spPr>
            <a:xfrm>
              <a:off x="508743" y="4007006"/>
              <a:ext cx="12191999" cy="212996"/>
            </a:xfrm>
            <a:prstGeom prst="rect">
              <a:avLst/>
            </a:prstGeom>
            <a:solidFill>
              <a:srgbClr val="0CAD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62FEFBA-4DCF-8542-B93F-3B79A998C488}"/>
                </a:ext>
              </a:extLst>
            </p:cNvPr>
            <p:cNvSpPr/>
            <p:nvPr/>
          </p:nvSpPr>
          <p:spPr>
            <a:xfrm>
              <a:off x="508738" y="4220431"/>
              <a:ext cx="12191999" cy="212996"/>
            </a:xfrm>
            <a:prstGeom prst="rect">
              <a:avLst/>
            </a:prstGeom>
            <a:solidFill>
              <a:srgbClr val="0A8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1812025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rgbClr val="0A8F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975769"/>
            <a:ext cx="5157787" cy="823912"/>
          </a:xfrm>
          <a:solidFill>
            <a:srgbClr val="F5911E"/>
          </a:solidFill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799680"/>
            <a:ext cx="5157787" cy="4810125"/>
          </a:xfrm>
          <a:solidFill>
            <a:srgbClr val="0CADEA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975769"/>
            <a:ext cx="5183188" cy="823912"/>
          </a:xfrm>
          <a:solidFill>
            <a:srgbClr val="F5911E"/>
          </a:solidFill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1799680"/>
            <a:ext cx="5183188" cy="4810125"/>
          </a:xfrm>
          <a:solidFill>
            <a:srgbClr val="0CADEA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FC4ED04-0D5E-C245-8DDA-343802F780CB}"/>
              </a:ext>
            </a:extLst>
          </p:cNvPr>
          <p:cNvGrpSpPr/>
          <p:nvPr userDrawn="1"/>
        </p:nvGrpSpPr>
        <p:grpSpPr>
          <a:xfrm rot="16200000">
            <a:off x="-3108445" y="3108446"/>
            <a:ext cx="6858004" cy="641115"/>
            <a:chOff x="508738" y="3792312"/>
            <a:chExt cx="12192004" cy="64111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FC11F50-95C4-724D-B2FA-63C05392D760}"/>
                </a:ext>
              </a:extLst>
            </p:cNvPr>
            <p:cNvSpPr/>
            <p:nvPr/>
          </p:nvSpPr>
          <p:spPr>
            <a:xfrm>
              <a:off x="508741" y="3792312"/>
              <a:ext cx="12192000" cy="212996"/>
            </a:xfrm>
            <a:prstGeom prst="rect">
              <a:avLst/>
            </a:prstGeom>
            <a:solidFill>
              <a:srgbClr val="F492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A74969E-2081-E048-9869-2C19614BBF7B}"/>
                </a:ext>
              </a:extLst>
            </p:cNvPr>
            <p:cNvSpPr/>
            <p:nvPr/>
          </p:nvSpPr>
          <p:spPr>
            <a:xfrm>
              <a:off x="508743" y="4007006"/>
              <a:ext cx="12191999" cy="212996"/>
            </a:xfrm>
            <a:prstGeom prst="rect">
              <a:avLst/>
            </a:prstGeom>
            <a:solidFill>
              <a:srgbClr val="0CAD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6F4FB13-A645-C342-B87E-6F06FC93602C}"/>
                </a:ext>
              </a:extLst>
            </p:cNvPr>
            <p:cNvSpPr/>
            <p:nvPr/>
          </p:nvSpPr>
          <p:spPr>
            <a:xfrm>
              <a:off x="508738" y="4220431"/>
              <a:ext cx="12191999" cy="212996"/>
            </a:xfrm>
            <a:prstGeom prst="rect">
              <a:avLst/>
            </a:prstGeom>
            <a:solidFill>
              <a:srgbClr val="0A8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14" name="Title 1">
            <a:extLst>
              <a:ext uri="{FF2B5EF4-FFF2-40B4-BE49-F238E27FC236}">
                <a16:creationId xmlns:a16="http://schemas.microsoft.com/office/drawing/2014/main" id="{917CB9AD-C0B9-834D-BEFA-87206FAA645D}"/>
              </a:ext>
            </a:extLst>
          </p:cNvPr>
          <p:cNvSpPr txBox="1">
            <a:spLocks/>
          </p:cNvSpPr>
          <p:nvPr userDrawn="1"/>
        </p:nvSpPr>
        <p:spPr>
          <a:xfrm>
            <a:off x="522514" y="0"/>
            <a:ext cx="11288486" cy="862149"/>
          </a:xfrm>
          <a:prstGeom prst="rect">
            <a:avLst/>
          </a:prstGeom>
          <a:solidFill>
            <a:srgbClr val="0A8F9D"/>
          </a:solidFill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0198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514" y="0"/>
            <a:ext cx="11669486" cy="86214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t>3/21/18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53E29BE-EFFE-8143-83E7-DDB6F29B1C80}"/>
              </a:ext>
            </a:extLst>
          </p:cNvPr>
          <p:cNvGrpSpPr/>
          <p:nvPr userDrawn="1"/>
        </p:nvGrpSpPr>
        <p:grpSpPr>
          <a:xfrm rot="16200000">
            <a:off x="-3108445" y="3108446"/>
            <a:ext cx="6858004" cy="641115"/>
            <a:chOff x="508738" y="3792312"/>
            <a:chExt cx="12192004" cy="64111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C82B73B-DB42-484B-8D34-1C2974FFA749}"/>
                </a:ext>
              </a:extLst>
            </p:cNvPr>
            <p:cNvSpPr/>
            <p:nvPr/>
          </p:nvSpPr>
          <p:spPr>
            <a:xfrm>
              <a:off x="508741" y="3792312"/>
              <a:ext cx="12192000" cy="212996"/>
            </a:xfrm>
            <a:prstGeom prst="rect">
              <a:avLst/>
            </a:prstGeom>
            <a:solidFill>
              <a:srgbClr val="F492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B5A47E3-9D06-5C4F-932F-1A902B555AA1}"/>
                </a:ext>
              </a:extLst>
            </p:cNvPr>
            <p:cNvSpPr/>
            <p:nvPr/>
          </p:nvSpPr>
          <p:spPr>
            <a:xfrm>
              <a:off x="508743" y="4007006"/>
              <a:ext cx="12191999" cy="212996"/>
            </a:xfrm>
            <a:prstGeom prst="rect">
              <a:avLst/>
            </a:prstGeom>
            <a:solidFill>
              <a:srgbClr val="0CAD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E6358DE-F7EF-4E4C-9791-456F93818689}"/>
                </a:ext>
              </a:extLst>
            </p:cNvPr>
            <p:cNvSpPr/>
            <p:nvPr/>
          </p:nvSpPr>
          <p:spPr>
            <a:xfrm>
              <a:off x="508738" y="4220431"/>
              <a:ext cx="12191999" cy="212996"/>
            </a:xfrm>
            <a:prstGeom prst="rect">
              <a:avLst/>
            </a:prstGeom>
            <a:solidFill>
              <a:srgbClr val="0A8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904973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7CA850-B011-4401-92D3-28535CD655E4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3/21/18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3691CE-051C-4B7E-A23B-B2E80E9D0906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693F1C5-AF43-8A49-96DD-B26C8E12525E}"/>
              </a:ext>
            </a:extLst>
          </p:cNvPr>
          <p:cNvGrpSpPr/>
          <p:nvPr userDrawn="1"/>
        </p:nvGrpSpPr>
        <p:grpSpPr>
          <a:xfrm rot="16200000">
            <a:off x="-3108445" y="3108446"/>
            <a:ext cx="6858004" cy="641115"/>
            <a:chOff x="508738" y="3792312"/>
            <a:chExt cx="12192004" cy="641115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6BF5B1E-5EE5-E44F-A384-4BD4321E9BB9}"/>
                </a:ext>
              </a:extLst>
            </p:cNvPr>
            <p:cNvSpPr/>
            <p:nvPr/>
          </p:nvSpPr>
          <p:spPr>
            <a:xfrm>
              <a:off x="508741" y="3792312"/>
              <a:ext cx="12192000" cy="212996"/>
            </a:xfrm>
            <a:prstGeom prst="rect">
              <a:avLst/>
            </a:prstGeom>
            <a:solidFill>
              <a:srgbClr val="F492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878F672-D2C3-F84E-9269-BFED76F0692A}"/>
                </a:ext>
              </a:extLst>
            </p:cNvPr>
            <p:cNvSpPr/>
            <p:nvPr/>
          </p:nvSpPr>
          <p:spPr>
            <a:xfrm>
              <a:off x="508743" y="4007006"/>
              <a:ext cx="12191999" cy="212996"/>
            </a:xfrm>
            <a:prstGeom prst="rect">
              <a:avLst/>
            </a:prstGeom>
            <a:solidFill>
              <a:srgbClr val="0CAD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021D26B-C2BE-3541-B71C-DFBB90FB6FBC}"/>
                </a:ext>
              </a:extLst>
            </p:cNvPr>
            <p:cNvSpPr/>
            <p:nvPr/>
          </p:nvSpPr>
          <p:spPr>
            <a:xfrm>
              <a:off x="508738" y="4220431"/>
              <a:ext cx="12191999" cy="212996"/>
            </a:xfrm>
            <a:prstGeom prst="rect">
              <a:avLst/>
            </a:prstGeom>
            <a:solidFill>
              <a:srgbClr val="0A8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8858517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7CA850-B011-4401-92D3-28535CD655E4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3/21/18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3691CE-051C-4B7E-A23B-B2E80E9D0906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55C3FDE-9305-A94D-9133-D1D0466B9049}"/>
              </a:ext>
            </a:extLst>
          </p:cNvPr>
          <p:cNvGrpSpPr/>
          <p:nvPr userDrawn="1"/>
        </p:nvGrpSpPr>
        <p:grpSpPr>
          <a:xfrm rot="16200000">
            <a:off x="-3108445" y="3108446"/>
            <a:ext cx="6858004" cy="641115"/>
            <a:chOff x="508738" y="3792312"/>
            <a:chExt cx="12192004" cy="641115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4A40998-D780-4442-BA7A-2C041D244D94}"/>
                </a:ext>
              </a:extLst>
            </p:cNvPr>
            <p:cNvSpPr/>
            <p:nvPr/>
          </p:nvSpPr>
          <p:spPr>
            <a:xfrm>
              <a:off x="508741" y="3792312"/>
              <a:ext cx="12192000" cy="212996"/>
            </a:xfrm>
            <a:prstGeom prst="rect">
              <a:avLst/>
            </a:prstGeom>
            <a:solidFill>
              <a:srgbClr val="F492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7D41FE7-9C4D-224E-9D6A-A381F5344625}"/>
                </a:ext>
              </a:extLst>
            </p:cNvPr>
            <p:cNvSpPr/>
            <p:nvPr/>
          </p:nvSpPr>
          <p:spPr>
            <a:xfrm>
              <a:off x="508743" y="4007006"/>
              <a:ext cx="12191999" cy="212996"/>
            </a:xfrm>
            <a:prstGeom prst="rect">
              <a:avLst/>
            </a:prstGeom>
            <a:solidFill>
              <a:srgbClr val="0CAD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0133759-4EF1-584E-A6A4-AF1E7C5FC05D}"/>
                </a:ext>
              </a:extLst>
            </p:cNvPr>
            <p:cNvSpPr/>
            <p:nvPr/>
          </p:nvSpPr>
          <p:spPr>
            <a:xfrm>
              <a:off x="508738" y="4220431"/>
              <a:ext cx="12191999" cy="212996"/>
            </a:xfrm>
            <a:prstGeom prst="rect">
              <a:avLst/>
            </a:prstGeom>
            <a:solidFill>
              <a:srgbClr val="0A8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44365831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7CA850-B011-4401-92D3-28535CD655E4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3/21/18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3691CE-051C-4B7E-A23B-B2E80E9D0906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B31552C-2CBB-1F40-8F94-22DA5E3D90FD}"/>
              </a:ext>
            </a:extLst>
          </p:cNvPr>
          <p:cNvGrpSpPr/>
          <p:nvPr userDrawn="1"/>
        </p:nvGrpSpPr>
        <p:grpSpPr>
          <a:xfrm rot="16200000">
            <a:off x="-3108445" y="3108446"/>
            <a:ext cx="6858004" cy="641115"/>
            <a:chOff x="508738" y="3792312"/>
            <a:chExt cx="12192004" cy="641115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CAA5A53-DC43-ED4B-8A2E-74ED665B1109}"/>
                </a:ext>
              </a:extLst>
            </p:cNvPr>
            <p:cNvSpPr/>
            <p:nvPr/>
          </p:nvSpPr>
          <p:spPr>
            <a:xfrm>
              <a:off x="508741" y="3792312"/>
              <a:ext cx="12192000" cy="212996"/>
            </a:xfrm>
            <a:prstGeom prst="rect">
              <a:avLst/>
            </a:prstGeom>
            <a:solidFill>
              <a:srgbClr val="F492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FB738E4-0780-1046-B1DD-1EF5557B9C0E}"/>
                </a:ext>
              </a:extLst>
            </p:cNvPr>
            <p:cNvSpPr/>
            <p:nvPr/>
          </p:nvSpPr>
          <p:spPr>
            <a:xfrm>
              <a:off x="508743" y="4007006"/>
              <a:ext cx="12191999" cy="212996"/>
            </a:xfrm>
            <a:prstGeom prst="rect">
              <a:avLst/>
            </a:prstGeom>
            <a:solidFill>
              <a:srgbClr val="0CAD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9E5DCED-3D05-1D4E-A80F-3F6ED930F229}"/>
                </a:ext>
              </a:extLst>
            </p:cNvPr>
            <p:cNvSpPr/>
            <p:nvPr/>
          </p:nvSpPr>
          <p:spPr>
            <a:xfrm>
              <a:off x="508738" y="4220431"/>
              <a:ext cx="12191999" cy="212996"/>
            </a:xfrm>
            <a:prstGeom prst="rect">
              <a:avLst/>
            </a:prstGeom>
            <a:solidFill>
              <a:srgbClr val="0A8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8170237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2514" y="0"/>
            <a:ext cx="11669486" cy="862149"/>
          </a:xfrm>
          <a:prstGeom prst="rect">
            <a:avLst/>
          </a:prstGeom>
          <a:solidFill>
            <a:srgbClr val="0A8F9D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045028"/>
            <a:ext cx="10515600" cy="5603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67546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p:transition>
    <p:fade/>
  </p:transition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"/>
          <p:cNvSpPr txBox="1">
            <a:spLocks/>
          </p:cNvSpPr>
          <p:nvPr/>
        </p:nvSpPr>
        <p:spPr bwMode="auto">
          <a:xfrm>
            <a:off x="0" y="0"/>
            <a:ext cx="12192000" cy="5832909"/>
          </a:xfrm>
          <a:prstGeom prst="rect">
            <a:avLst/>
          </a:prstGeom>
          <a:gradFill flip="none" rotWithShape="1">
            <a:gsLst>
              <a:gs pos="93000">
                <a:srgbClr val="273374"/>
              </a:gs>
              <a:gs pos="0">
                <a:srgbClr val="0684C8"/>
              </a:gs>
            </a:gsLst>
            <a:lin ang="5400000" scaled="1"/>
            <a:tileRect/>
          </a:gradFill>
          <a:ln>
            <a:noFill/>
          </a:ln>
          <a:extLst/>
        </p:spPr>
        <p:txBody>
          <a:bodyPr lIns="0" tIns="44450" rIns="0" bIns="44450" anchor="ctr"/>
          <a:lstStyle>
            <a:lvl1pPr defTabSz="762000" eaLnBrk="0" hangingPunct="0"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762000" eaLnBrk="0" hangingPunct="0"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762000" eaLnBrk="0" hangingPunct="0"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762000" eaLnBrk="0" hangingPunct="0"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762000" eaLnBrk="0" hangingPunct="0"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>
              <a:defRPr/>
            </a:pPr>
            <a:endParaRPr lang="en-US" altLang="en-US" sz="5400">
              <a:solidFill>
                <a:srgbClr val="FFFFFF"/>
              </a:solidFill>
              <a:latin typeface="Arial Bold" pitchFamily="1" charset="0"/>
              <a:cs typeface="+mn-cs"/>
              <a:sym typeface="Arial Bold" pitchFamily="1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4286019" cy="5832910"/>
          </a:xfrm>
          <a:prstGeom prst="rect">
            <a:avLst/>
          </a:prstGeom>
          <a:ln w="12700">
            <a:noFill/>
          </a:ln>
          <a:effectLst/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286017" y="427395"/>
            <a:ext cx="790598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ts val="3000"/>
              </a:lnSpc>
              <a:spcAft>
                <a:spcPts val="1000"/>
              </a:spcAft>
              <a:buClr>
                <a:schemeClr val="tx1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ts val="3000"/>
              </a:lnSpc>
              <a:spcAft>
                <a:spcPts val="1000"/>
              </a:spcAft>
              <a:buClr>
                <a:schemeClr val="tx1"/>
              </a:buClr>
              <a:buFont typeface="Arial Unicode MS" panose="020B0604020202020204" pitchFamily="34" charset="-128"/>
              <a:buChar char="‑"/>
              <a:defRPr sz="2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ts val="2600"/>
              </a:lnSpc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-"/>
              <a:defRPr sz="2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ts val="2600"/>
              </a:lnSpc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-"/>
              <a:defRPr sz="22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ts val="2600"/>
              </a:lnSpc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-"/>
              <a:defRPr sz="22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ts val="2600"/>
              </a:lnSpc>
              <a:spcBef>
                <a:spcPct val="0"/>
              </a:spcBef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-"/>
              <a:defRPr sz="22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ts val="2600"/>
              </a:lnSpc>
              <a:spcBef>
                <a:spcPct val="0"/>
              </a:spcBef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-"/>
              <a:defRPr sz="22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ts val="2600"/>
              </a:lnSpc>
              <a:spcBef>
                <a:spcPct val="0"/>
              </a:spcBef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-"/>
              <a:defRPr sz="22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ts val="2600"/>
              </a:lnSpc>
              <a:spcBef>
                <a:spcPct val="0"/>
              </a:spcBef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-"/>
              <a:defRPr sz="22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ts val="1600"/>
              </a:spcBef>
              <a:spcAft>
                <a:spcPct val="0"/>
              </a:spcAft>
              <a:buFontTx/>
              <a:buNone/>
            </a:pPr>
            <a:r>
              <a:rPr lang="en-US" altLang="en-US" sz="54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ECV  Requirements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535852" y="5066011"/>
            <a:ext cx="5487756" cy="648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 eaLnBrk="0" hangingPunct="0">
              <a:lnSpc>
                <a:spcPts val="3000"/>
              </a:lnSpc>
              <a:spcAft>
                <a:spcPts val="1000"/>
              </a:spcAft>
              <a:buClr>
                <a:schemeClr val="tx1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ts val="3000"/>
              </a:lnSpc>
              <a:spcAft>
                <a:spcPts val="1000"/>
              </a:spcAft>
              <a:buClr>
                <a:schemeClr val="tx1"/>
              </a:buClr>
              <a:buFont typeface="Arial Unicode MS" panose="020B0604020202020204" pitchFamily="34" charset="-128"/>
              <a:buChar char="‑"/>
              <a:defRPr sz="2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ts val="2600"/>
              </a:lnSpc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-"/>
              <a:defRPr sz="2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ts val="2600"/>
              </a:lnSpc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-"/>
              <a:defRPr sz="22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ts val="2600"/>
              </a:lnSpc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-"/>
              <a:defRPr sz="22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ts val="2600"/>
              </a:lnSpc>
              <a:spcBef>
                <a:spcPct val="0"/>
              </a:spcBef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-"/>
              <a:defRPr sz="22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ts val="2600"/>
              </a:lnSpc>
              <a:spcBef>
                <a:spcPct val="0"/>
              </a:spcBef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-"/>
              <a:defRPr sz="22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ts val="2600"/>
              </a:lnSpc>
              <a:spcBef>
                <a:spcPct val="0"/>
              </a:spcBef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-"/>
              <a:defRPr sz="22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ts val="2600"/>
              </a:lnSpc>
              <a:spcBef>
                <a:spcPct val="0"/>
              </a:spcBef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-"/>
              <a:defRPr sz="22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Aft>
                <a:spcPct val="0"/>
              </a:spcAft>
              <a:buFontTx/>
              <a:buNone/>
            </a:pPr>
            <a:r>
              <a:rPr lang="en-US" altLang="en-US" sz="2800" dirty="0">
                <a:solidFill>
                  <a:schemeClr val="bg1"/>
                </a:solidFill>
                <a:latin typeface="+mn-lt"/>
              </a:rPr>
              <a:t>Simon Eggleston</a:t>
            </a:r>
          </a:p>
        </p:txBody>
      </p:sp>
      <p:sp>
        <p:nvSpPr>
          <p:cNvPr id="2" name="Rectangle 1"/>
          <p:cNvSpPr/>
          <p:nvPr/>
        </p:nvSpPr>
        <p:spPr>
          <a:xfrm>
            <a:off x="4876798" y="3870884"/>
            <a:ext cx="680586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i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How should we define ECV and their requirements?</a:t>
            </a:r>
            <a:endParaRPr lang="en-US" sz="3200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847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D5627-1847-5148-BDAA-9AF7D26D9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Essential Climate Variables (ECV)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02AD64D-FE71-134E-8EA6-04253EB763EA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78616107"/>
              </p:ext>
            </p:extLst>
          </p:nvPr>
        </p:nvGraphicFramePr>
        <p:xfrm>
          <a:off x="0" y="0"/>
          <a:ext cx="12192000" cy="607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513">
                  <a:extLst>
                    <a:ext uri="{9D8B030D-6E8A-4147-A177-3AD203B41FA5}">
                      <a16:colId xmlns:a16="http://schemas.microsoft.com/office/drawing/2014/main" val="301023912"/>
                    </a:ext>
                  </a:extLst>
                </a:gridCol>
                <a:gridCol w="9178613">
                  <a:extLst>
                    <a:ext uri="{9D8B030D-6E8A-4147-A177-3AD203B41FA5}">
                      <a16:colId xmlns:a16="http://schemas.microsoft.com/office/drawing/2014/main" val="3366679474"/>
                    </a:ext>
                  </a:extLst>
                </a:gridCol>
                <a:gridCol w="1123912">
                  <a:extLst>
                    <a:ext uri="{9D8B030D-6E8A-4147-A177-3AD203B41FA5}">
                      <a16:colId xmlns:a16="http://schemas.microsoft.com/office/drawing/2014/main" val="1133533899"/>
                    </a:ext>
                  </a:extLst>
                </a:gridCol>
                <a:gridCol w="1408962">
                  <a:extLst>
                    <a:ext uri="{9D8B030D-6E8A-4147-A177-3AD203B41FA5}">
                      <a16:colId xmlns:a16="http://schemas.microsoft.com/office/drawing/2014/main" val="37447986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When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2849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Participate in review of WCRP Strategic Plan.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June 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0089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feedback on GCSO Indicators how well these are presented.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515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Make list of ECV stewards and action rapporteurs public to allow credit for their efforts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GCOS Sec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End April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5755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ECV Stewards to fill out ECV requirements for each product on the TOPC forum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ECV Stewards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June 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1389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Produce a consolidated proposal, after consulting other panels,  for how to specify requirements, definitions, with 3 values if appropriate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GCOS Sec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For SC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531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Prepare for wider review of refined ECV Products requirements, based on forum discussions for consideration by panel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GCOS Sec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TOPC21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188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Liaise with ocean panel on what they want/need in coastal areas.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Simon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For SC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6112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Each ECV steward to identify gaps in monitoring guidance if appropriate (Action T4).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ECV Stewards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Dec 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566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Action rapporteurs to continue to update progress on actions, on-going action. First version by June 2018, then to report by TOPC 21 on important actions.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June 2018 &amp; report to TOPC21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5808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Represent TOPC in discussions on metadata with other GCOS science panels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Nadine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On-going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0713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Secretariat to prepare and upload factsheets to TOPC forum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GCOS Sec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Mid-April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9428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167282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D5627-1847-5148-BDAA-9AF7D26D9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Essential Climate Variables (ECV)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02AD64D-FE71-134E-8EA6-04253EB763EA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04190536"/>
              </p:ext>
            </p:extLst>
          </p:nvPr>
        </p:nvGraphicFramePr>
        <p:xfrm>
          <a:off x="1" y="0"/>
          <a:ext cx="12191999" cy="644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0668">
                  <a:extLst>
                    <a:ext uri="{9D8B030D-6E8A-4147-A177-3AD203B41FA5}">
                      <a16:colId xmlns:a16="http://schemas.microsoft.com/office/drawing/2014/main" val="301023912"/>
                    </a:ext>
                  </a:extLst>
                </a:gridCol>
                <a:gridCol w="8865836">
                  <a:extLst>
                    <a:ext uri="{9D8B030D-6E8A-4147-A177-3AD203B41FA5}">
                      <a16:colId xmlns:a16="http://schemas.microsoft.com/office/drawing/2014/main" val="3366679474"/>
                    </a:ext>
                  </a:extLst>
                </a:gridCol>
                <a:gridCol w="1375166">
                  <a:extLst>
                    <a:ext uri="{9D8B030D-6E8A-4147-A177-3AD203B41FA5}">
                      <a16:colId xmlns:a16="http://schemas.microsoft.com/office/drawing/2014/main" val="1133533899"/>
                    </a:ext>
                  </a:extLst>
                </a:gridCol>
                <a:gridCol w="1480329">
                  <a:extLst>
                    <a:ext uri="{9D8B030D-6E8A-4147-A177-3AD203B41FA5}">
                      <a16:colId xmlns:a16="http://schemas.microsoft.com/office/drawing/2014/main" val="37447986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When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2849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ECV Stewards to check and update factsheets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ECV Stewards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End May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988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Members to identify additional experts for ECV, not covered by panel, as indicated in TOPC forum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Panel members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End April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3307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Contact Han Dolman if he could be rapporteur for GHG fluxes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GCOS Sec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End April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0089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Contact </a:t>
                      </a:r>
                      <a:r>
                        <a:rPr lang="en-GB" dirty="0" err="1"/>
                        <a:t>Huilin</a:t>
                      </a:r>
                      <a:r>
                        <a:rPr lang="en-GB" dirty="0"/>
                        <a:t> Li to confirm she is rapporteur and ECV Steward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GCOS Sec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End April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515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Contact Darren Ghent to confirm he is rapporteur and ECV Steward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GCOS Sec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End April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5755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Maintain TOPC link with GCOS Surface Reference Network Task Team.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Nigel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1389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Task team on monitoring for adaptation. Draft &amp; Agree </a:t>
                      </a:r>
                      <a:r>
                        <a:rPr lang="en-GB" dirty="0" err="1"/>
                        <a:t>ToR</a:t>
                      </a:r>
                      <a:r>
                        <a:rPr lang="en-GB" dirty="0"/>
                        <a:t>, Identify members. Interim report to next SC in October and final report to TOPC21.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Nigel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SC and TOPC21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531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Put potential/proposed ECV climate signals on TOPC forum for discussion and review by the panel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Panel Members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188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Send Space Agencies Response to Implementation Plan to Panel Members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GCOS Sec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After meeting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6112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Arrange </a:t>
                      </a:r>
                      <a:r>
                        <a:rPr lang="en-GB" dirty="0" err="1"/>
                        <a:t>telcon</a:t>
                      </a:r>
                      <a:r>
                        <a:rPr lang="en-GB" dirty="0"/>
                        <a:t> for TOPC. 1</a:t>
                      </a:r>
                      <a:r>
                        <a:rPr lang="en-GB" baseline="30000" dirty="0"/>
                        <a:t>st</a:t>
                      </a:r>
                      <a:r>
                        <a:rPr lang="en-GB" dirty="0"/>
                        <a:t> in June to assess progress on forum, 2</a:t>
                      </a:r>
                      <a:r>
                        <a:rPr lang="en-GB" baseline="30000" dirty="0"/>
                        <a:t>nd</a:t>
                      </a:r>
                      <a:r>
                        <a:rPr lang="en-GB" dirty="0"/>
                        <a:t> in September to prepare for SC and 3</a:t>
                      </a:r>
                      <a:r>
                        <a:rPr lang="en-GB" baseline="30000" dirty="0"/>
                        <a:t>rd</a:t>
                      </a:r>
                      <a:r>
                        <a:rPr lang="en-GB" dirty="0"/>
                        <a:t> in January to prepare for joint panel meeting in Morocco,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GCOS Sec and TOPC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June, September, January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566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0713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9428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139935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"/>
          <p:cNvSpPr txBox="1">
            <a:spLocks/>
          </p:cNvSpPr>
          <p:nvPr/>
        </p:nvSpPr>
        <p:spPr bwMode="auto">
          <a:xfrm>
            <a:off x="-270467" y="-983816"/>
            <a:ext cx="12192000" cy="6858000"/>
          </a:xfrm>
          <a:prstGeom prst="rect">
            <a:avLst/>
          </a:prstGeom>
          <a:gradFill flip="none" rotWithShape="1">
            <a:gsLst>
              <a:gs pos="83000">
                <a:srgbClr val="FFFFFF"/>
              </a:gs>
              <a:gs pos="67000">
                <a:srgbClr val="0A8F9D"/>
              </a:gs>
              <a:gs pos="0">
                <a:srgbClr val="0A8F9D"/>
              </a:gs>
            </a:gsLst>
            <a:lin ang="5400000" scaled="1"/>
            <a:tileRect/>
          </a:gradFill>
          <a:ln>
            <a:noFill/>
          </a:ln>
          <a:extLst/>
        </p:spPr>
        <p:txBody>
          <a:bodyPr lIns="0" tIns="44450" rIns="0" bIns="44450" anchor="ctr"/>
          <a:lstStyle>
            <a:lvl1pPr defTabSz="762000" eaLnBrk="0" hangingPunct="0"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762000" eaLnBrk="0" hangingPunct="0"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762000" eaLnBrk="0" hangingPunct="0"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762000" eaLnBrk="0" hangingPunct="0"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762000" eaLnBrk="0" hangingPunct="0"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>
              <a:defRPr/>
            </a:pPr>
            <a:endParaRPr lang="en-US" altLang="en-US" sz="5400" dirty="0">
              <a:solidFill>
                <a:srgbClr val="FFFFFF"/>
              </a:solidFill>
              <a:latin typeface="Arial Bold" pitchFamily="1" charset="0"/>
              <a:cs typeface="+mn-cs"/>
              <a:sym typeface="Arial Bold" pitchFamily="1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183189" y="3436349"/>
            <a:ext cx="30088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0000"/>
              </a:lnSpc>
              <a:spcAft>
                <a:spcPct val="0"/>
              </a:spcAft>
              <a:buFontTx/>
              <a:buNone/>
            </a:pPr>
            <a:r>
              <a:rPr lang="en-US" altLang="en-US" sz="3200" dirty="0">
                <a:solidFill>
                  <a:schemeClr val="bg1"/>
                </a:solidFill>
                <a:latin typeface="+mn-lt"/>
              </a:rPr>
              <a:t>gcos.wmo.int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9403246" y="4080538"/>
            <a:ext cx="2788754" cy="461665"/>
            <a:chOff x="8450981" y="1944706"/>
            <a:chExt cx="3119979" cy="461665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screen">
              <a:biLevel thresh="25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072941" y="1955395"/>
              <a:ext cx="619311" cy="450976"/>
            </a:xfrm>
            <a:prstGeom prst="rect">
              <a:avLst/>
            </a:prstGeom>
            <a:solidFill>
              <a:schemeClr val="bg1">
                <a:alpha val="0"/>
              </a:schemeClr>
            </a:solidFill>
          </p:spPr>
        </p:pic>
        <p:sp>
          <p:nvSpPr>
            <p:cNvPr id="6" name="Rectangle 5"/>
            <p:cNvSpPr/>
            <p:nvPr/>
          </p:nvSpPr>
          <p:spPr>
            <a:xfrm>
              <a:off x="8450981" y="1944706"/>
              <a:ext cx="3119979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00000"/>
                </a:lnSpc>
                <a:spcAft>
                  <a:spcPct val="0"/>
                </a:spcAft>
                <a:buFontTx/>
                <a:buNone/>
              </a:pPr>
              <a:r>
                <a:rPr lang="en-US" altLang="en-US" sz="2400" dirty="0">
                  <a:solidFill>
                    <a:schemeClr val="bg1"/>
                  </a:solidFill>
                </a:rPr>
                <a:t>@</a:t>
              </a:r>
              <a:r>
                <a:rPr lang="en-US" altLang="en-US" sz="2400" dirty="0" err="1">
                  <a:solidFill>
                    <a:schemeClr val="bg1"/>
                  </a:solidFill>
                </a:rPr>
                <a:t>gcos_un</a:t>
              </a:r>
              <a:endParaRPr lang="en-US" altLang="en-US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C68AC332-77A7-D24D-BDD5-3F3134EC3AD4}"/>
              </a:ext>
            </a:extLst>
          </p:cNvPr>
          <p:cNvGrpSpPr/>
          <p:nvPr/>
        </p:nvGrpSpPr>
        <p:grpSpPr>
          <a:xfrm>
            <a:off x="6315406" y="5908555"/>
            <a:ext cx="5606127" cy="655220"/>
            <a:chOff x="670662" y="33643612"/>
            <a:chExt cx="16170120" cy="1860332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B0769B99-D0D2-1D42-85A1-FF2B8058626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739682" y="33699526"/>
              <a:ext cx="11101100" cy="1804418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6CF9E294-96CD-1242-9F98-4FFAA3B3DBD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70662" y="33643612"/>
              <a:ext cx="4946107" cy="1722908"/>
            </a:xfrm>
            <a:prstGeom prst="rect">
              <a:avLst/>
            </a:prstGeom>
          </p:spPr>
        </p:pic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9E64FEAA-C258-B340-9B06-76AE840DFCB6}"/>
              </a:ext>
            </a:extLst>
          </p:cNvPr>
          <p:cNvSpPr/>
          <p:nvPr/>
        </p:nvSpPr>
        <p:spPr>
          <a:xfrm>
            <a:off x="0" y="2373177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Aft>
                <a:spcPct val="0"/>
              </a:spcAft>
              <a:buFontTx/>
              <a:buNone/>
            </a:pPr>
            <a:r>
              <a:rPr lang="en-US" altLang="en-US" sz="4000" b="1" dirty="0">
                <a:solidFill>
                  <a:schemeClr val="bg1"/>
                </a:solidFill>
                <a:latin typeface="Chalkboard SE" panose="03050602040202020205" pitchFamily="66" charset="77"/>
              </a:rPr>
              <a:t>thank  you</a:t>
            </a:r>
          </a:p>
        </p:txBody>
      </p:sp>
    </p:spTree>
    <p:extLst>
      <p:ext uri="{BB962C8B-B14F-4D97-AF65-F5344CB8AC3E}">
        <p14:creationId xmlns:p14="http://schemas.microsoft.com/office/powerpoint/2010/main" val="3291218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5911E"/>
      </a:accent1>
      <a:accent2>
        <a:srgbClr val="09ADE9"/>
      </a:accent2>
      <a:accent3>
        <a:srgbClr val="0D8D9C"/>
      </a:accent3>
      <a:accent4>
        <a:srgbClr val="283173"/>
      </a:accent4>
      <a:accent5>
        <a:srgbClr val="FED6A4"/>
      </a:accent5>
      <a:accent6>
        <a:srgbClr val="AEDDF7"/>
      </a:accent6>
      <a:hlink>
        <a:srgbClr val="AAD2DA"/>
      </a:hlink>
      <a:folHlink>
        <a:srgbClr val="4E81B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21660</TotalTime>
  <Words>471</Words>
  <Application>Microsoft Macintosh PowerPoint</Application>
  <PresentationFormat>Widescreen</PresentationFormat>
  <Paragraphs>98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MS PGothic</vt:lpstr>
      <vt:lpstr>Arial</vt:lpstr>
      <vt:lpstr>Arial Bold</vt:lpstr>
      <vt:lpstr>Calibri</vt:lpstr>
      <vt:lpstr>Calibri Light</vt:lpstr>
      <vt:lpstr>Chalkboard SE</vt:lpstr>
      <vt:lpstr>Office Theme</vt:lpstr>
      <vt:lpstr>PowerPoint Presentation</vt:lpstr>
      <vt:lpstr>Essential Climate Variables (ECV)</vt:lpstr>
      <vt:lpstr>Essential Climate Variables (ECV)</vt:lpstr>
      <vt:lpstr>PowerPoint Presentation</vt:lpstr>
    </vt:vector>
  </TitlesOfParts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Claude Cardot</dc:creator>
  <cp:lastModifiedBy>Simon Eggleston</cp:lastModifiedBy>
  <cp:revision>417</cp:revision>
  <cp:lastPrinted>2017-10-04T13:27:52Z</cp:lastPrinted>
  <dcterms:created xsi:type="dcterms:W3CDTF">2016-11-01T07:33:17Z</dcterms:created>
  <dcterms:modified xsi:type="dcterms:W3CDTF">2018-03-21T11:11:13Z</dcterms:modified>
</cp:coreProperties>
</file>